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C73CE-13B7-FB4A-8EB8-9F35BBA3C8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313A1D-525F-2D44-9529-52B91ABF44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2C5996-F744-1545-818D-DC0B2D83E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0F368-ABBF-A249-971F-A0D9B5079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C67CB-B319-1C48-9844-174120DE7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571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E0A06-FCEB-0F4D-A114-896B8D7B9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4BC104-6B30-E349-A563-22845E7BB5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4B970-03B4-BA44-82B1-BBE3AFCE4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E399A-2F00-F641-8E9A-F9D44AEC6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F46A2A-36DD-894E-8DE8-8860EF2A1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545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A37964-F80C-0A4F-A774-9F704330B3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A7F94F-EBAE-E147-A63A-B8C26E4CC6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13E1B-E220-FD41-98E9-854B64F9E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5AEEC-5CBA-0840-89B6-9C2DF2E4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1DA24-A6FB-CB4F-A0A7-177352562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469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87542-7FAD-3B44-B2AF-F6CF48114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360C1-39E0-9445-B305-BF653093F1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26328-9076-ED45-BB7C-64D150B9A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E948B-BAA0-D946-B777-1B5ED4DFE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0A95A-ED58-BB4C-8D1E-6EBDE6E46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823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24BDA-B3C5-DC48-AA47-05061E4B5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39B022-8299-CF4E-9ADD-415310D3F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1F068-5E49-8846-81E7-CC8AF116B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6F71F-B9A8-6947-8C24-BAD857E03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6A2164-0E8C-DF4D-B11F-65FAA6A7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084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CB303-51D2-1944-A826-E2081B8FD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D62A1-AFCF-DF48-9C36-20346E9208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A53BE-27F6-5C45-9B61-DFB3D19516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8C0C83-B257-E441-B446-E620246E1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4E4CCC-C021-8445-BAC4-DFA6A7172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5D24B-B695-1448-9F57-457DD3D9B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11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28B0F-5019-534E-84BA-38EA32D72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90411-55B1-F347-900F-917C8E335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27D417-CBF1-DE4E-B546-DDF8F4B57A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E5E107-10F2-1640-BCE2-D813B51641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3B4A3E-AD91-5B4C-B659-12D6525302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80C35-5D03-0344-A1F5-5C21E435F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271222-CE2C-1B46-9745-4BFE8C183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E6C98B-C285-B24E-925F-D092DD97F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215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1ED15-76AF-B24B-883D-4AA1748A9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33B61-0350-7A45-8FDF-1BC2E2E4F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F02ED1-E91A-F449-985D-09D3ADD61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CC98CB-C4AF-F14B-852C-303C81E48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544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159EBA-FD93-C140-854C-DC4DE9AA6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A164D2-E5B6-2649-A0A1-04421DB63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067DE7-94DA-EC45-BC26-9DC39FF80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951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A1B6E-C514-FC42-ACD6-235E193DE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12DBC-F84D-9848-8818-65F9A9FF3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645BFF-5D60-4149-90D0-A7E2709F8D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4A54BB-1058-264B-951E-0242C6024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7CA383-CCDC-7D42-8EE3-400D8A4B4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46DAB7-8D33-3142-8423-9BF40B52C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84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58CD4-2E81-F844-8182-9C02251D2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8287E3-D4A0-D743-80B6-270BA5B761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59104E-6027-5E40-8DC9-4A0FE146F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717120-54D6-5E4D-B587-20B1522A9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8CEDBB-8BC1-E247-91C5-3B76AF568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CF46C7-31E1-C54A-8F5A-8F5075448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436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22C6D1-48FF-3F4D-98CD-521D61AC5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C4CB03-E2D9-DC4E-B96E-C90E08596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62192-98D2-B141-9391-54899FCCA9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40143-C853-E24D-8715-888D432E4750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7E20A-1232-204C-BDB9-264AF6E215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12593-7AE7-6D4D-B692-48896CDE8E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C628D-6501-AB48-8F0B-0616302781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135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nature&#10;&#10;Description automatically generated">
            <a:extLst>
              <a:ext uri="{FF2B5EF4-FFF2-40B4-BE49-F238E27FC236}">
                <a16:creationId xmlns:a16="http://schemas.microsoft.com/office/drawing/2014/main" id="{EE3AD28F-27B1-B444-8BB1-11EE2AC1A0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71" r="51862"/>
          <a:stretch/>
        </p:blipFill>
        <p:spPr>
          <a:xfrm>
            <a:off x="0" y="-6342"/>
            <a:ext cx="1828799" cy="6858000"/>
          </a:xfrm>
          <a:prstGeom prst="rect">
            <a:avLst/>
          </a:prstGeom>
        </p:spPr>
      </p:pic>
      <p:pic>
        <p:nvPicPr>
          <p:cNvPr id="7" name="Picture 6" descr="A group of blue flowers&#10;&#10;Description automatically generated with medium confidence">
            <a:extLst>
              <a:ext uri="{FF2B5EF4-FFF2-40B4-BE49-F238E27FC236}">
                <a16:creationId xmlns:a16="http://schemas.microsoft.com/office/drawing/2014/main" id="{B8D72DBD-F479-4E43-92C9-CEFDC07315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10" r="42652"/>
          <a:stretch/>
        </p:blipFill>
        <p:spPr>
          <a:xfrm>
            <a:off x="1828800" y="-6342"/>
            <a:ext cx="18288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1D25186-86A1-AE46-BA11-C1FA48802F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11" t="49995" r="50743" b="7858"/>
          <a:stretch/>
        </p:blipFill>
        <p:spPr>
          <a:xfrm rot="5400000">
            <a:off x="1139831" y="2511430"/>
            <a:ext cx="6864342" cy="18287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855B12-26B0-E040-BC23-EF880A39CA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8111" t="2800" r="36630" b="2982"/>
          <a:stretch/>
        </p:blipFill>
        <p:spPr>
          <a:xfrm>
            <a:off x="5486400" y="-6342"/>
            <a:ext cx="18288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74E887-C982-C148-86A4-32E5BDFEA0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72409"/>
          <a:stretch/>
        </p:blipFill>
        <p:spPr>
          <a:xfrm>
            <a:off x="10363200" y="-6342"/>
            <a:ext cx="1828798" cy="685806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EAE9C3A-20E3-224B-8D9D-B5B06BB0277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0248" t="6960" r="43146"/>
          <a:stretch/>
        </p:blipFill>
        <p:spPr>
          <a:xfrm>
            <a:off x="9144000" y="-6342"/>
            <a:ext cx="1828798" cy="682825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6593875-EE31-9440-B50A-60D50A57206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2176" r="30260"/>
          <a:stretch/>
        </p:blipFill>
        <p:spPr>
          <a:xfrm>
            <a:off x="7315200" y="-6342"/>
            <a:ext cx="1828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4405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Po-Lin Chiu</dc:creator>
  <cp:lastModifiedBy>Po-Lin Chiu</cp:lastModifiedBy>
  <cp:revision>12</cp:revision>
  <dcterms:created xsi:type="dcterms:W3CDTF">2021-05-21T06:17:11Z</dcterms:created>
  <dcterms:modified xsi:type="dcterms:W3CDTF">2021-05-21T06:40:33Z</dcterms:modified>
</cp:coreProperties>
</file>

<file path=docProps/thumbnail.jpeg>
</file>